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8F5AF8"/>
    <a:srgbClr val="F7FC24"/>
    <a:srgbClr val="CA56B4"/>
    <a:srgbClr val="5E0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3965-8B1E-4534-8773-CA76574F63B6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93EB1-6EC6-4FB2-B85C-65F18F90B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3EB1-6EC6-4FB2-B85C-65F18F90B6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3EB1-6EC6-4FB2-B85C-65F18F90B6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03518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265920" cy="69494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1200" y="1295400"/>
            <a:ext cx="4724400" cy="9144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সূচিঃ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2438400"/>
            <a:ext cx="2514600" cy="914400"/>
          </a:xfrm>
          <a:prstGeom prst="roundRect">
            <a:avLst/>
          </a:prstGeom>
          <a:solidFill>
            <a:srgbClr val="8F5AF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381000" y="5638800"/>
            <a:ext cx="2514600" cy="914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381000" y="4572000"/>
            <a:ext cx="2514600" cy="914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381000" y="3505200"/>
            <a:ext cx="25146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81000" y="2438400"/>
            <a:ext cx="2514600" cy="914400"/>
          </a:xfrm>
          <a:prstGeom prst="roundRect">
            <a:avLst/>
          </a:prstGeom>
          <a:solidFill>
            <a:srgbClr val="FFFF00"/>
          </a:solidFill>
          <a:effectLst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dirty="0" smtClean="0"/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429000" y="3505200"/>
            <a:ext cx="2514600" cy="914400"/>
          </a:xfrm>
          <a:prstGeom prst="roundRect">
            <a:avLst/>
          </a:prstGeom>
          <a:solidFill>
            <a:srgbClr val="8F5AF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5638800"/>
            <a:ext cx="2514600" cy="914400"/>
          </a:xfrm>
          <a:prstGeom prst="roundRect">
            <a:avLst/>
          </a:prstGeom>
          <a:solidFill>
            <a:srgbClr val="8F5AF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48400" y="2438400"/>
            <a:ext cx="2514600" cy="914400"/>
          </a:xfrm>
          <a:prstGeom prst="roundRect">
            <a:avLst/>
          </a:prstGeom>
          <a:solidFill>
            <a:srgbClr val="8F5AF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48400" y="3505200"/>
            <a:ext cx="25146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8400" y="4572000"/>
            <a:ext cx="2514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5E0A46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b="1" dirty="0" smtClean="0">
              <a:solidFill>
                <a:srgbClr val="5E0A4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48400" y="5638800"/>
            <a:ext cx="2514600" cy="91440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9000" y="4572000"/>
            <a:ext cx="2514600" cy="914400"/>
          </a:xfrm>
          <a:prstGeom prst="roundRect">
            <a:avLst/>
          </a:prstGeom>
          <a:solidFill>
            <a:srgbClr val="8F5AF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9600" dirty="0" smtClean="0">
              <a:solidFill>
                <a:schemeClr val="accent2"/>
              </a:solidFill>
            </a:endParaRPr>
          </a:p>
          <a:p>
            <a:pPr algn="ctr"/>
            <a:endParaRPr lang="bn-BD" sz="9600" dirty="0" smtClean="0">
              <a:solidFill>
                <a:schemeClr val="accent2"/>
              </a:solidFill>
            </a:endParaRPr>
          </a:p>
          <a:p>
            <a:pPr algn="ctr"/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2209800" y="533400"/>
            <a:ext cx="51816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বাড়ীরকাজঃ</a:t>
            </a:r>
            <a:endParaRPr lang="bn-BD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7696200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8F5AF8"/>
                </a:solidFill>
                <a:latin typeface="NikoshBAN" pitchFamily="2" charset="0"/>
                <a:cs typeface="NikoshBAN" pitchFamily="2" charset="0"/>
              </a:rPr>
              <a:t>ত্রিভুজের দুইটি বাহু এবং তাদের অন্তর্ভূক্ত কোণ দেওয়া আছে ত্রিভুজটি আক।</a:t>
            </a:r>
            <a:endParaRPr lang="en-US" sz="5400" dirty="0" smtClean="0">
              <a:solidFill>
                <a:srgbClr val="8F5AF8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BD" sz="15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D:\My Pictures\roses2.jpg"/>
          <p:cNvPicPr>
            <a:picLocks noChangeAspect="1" noChangeArrowheads="1"/>
          </p:cNvPicPr>
          <p:nvPr/>
        </p:nvPicPr>
        <p:blipFill>
          <a:blip r:embed="rId3"/>
          <a:srcRect l="53846" t="54135"/>
          <a:stretch>
            <a:fillRect/>
          </a:stretch>
        </p:blipFill>
        <p:spPr bwMode="auto">
          <a:xfrm>
            <a:off x="4800600" y="4495800"/>
            <a:ext cx="1828800" cy="1936787"/>
          </a:xfrm>
          <a:prstGeom prst="rect">
            <a:avLst/>
          </a:prstGeom>
          <a:noFill/>
        </p:spPr>
      </p:pic>
      <p:pic>
        <p:nvPicPr>
          <p:cNvPr id="9" name="Picture 8" descr="D:\My Pictures\roses2.jpg"/>
          <p:cNvPicPr>
            <a:picLocks noChangeAspect="1" noChangeArrowheads="1"/>
          </p:cNvPicPr>
          <p:nvPr/>
        </p:nvPicPr>
        <p:blipFill>
          <a:blip r:embed="rId3"/>
          <a:srcRect t="54135" r="46154"/>
          <a:stretch>
            <a:fillRect/>
          </a:stretch>
        </p:blipFill>
        <p:spPr bwMode="auto">
          <a:xfrm>
            <a:off x="2667000" y="4495800"/>
            <a:ext cx="2133600" cy="1936787"/>
          </a:xfrm>
          <a:prstGeom prst="rect">
            <a:avLst/>
          </a:prstGeom>
          <a:noFill/>
        </p:spPr>
      </p:pic>
      <p:pic>
        <p:nvPicPr>
          <p:cNvPr id="10" name="Picture 9" descr="D:\My Pictures\roses2.jpg"/>
          <p:cNvPicPr>
            <a:picLocks noChangeAspect="1" noChangeArrowheads="1"/>
          </p:cNvPicPr>
          <p:nvPr/>
        </p:nvPicPr>
        <p:blipFill>
          <a:blip r:embed="rId3"/>
          <a:srcRect r="46154" b="45865"/>
          <a:stretch>
            <a:fillRect/>
          </a:stretch>
        </p:blipFill>
        <p:spPr bwMode="auto">
          <a:xfrm>
            <a:off x="2667000" y="2209800"/>
            <a:ext cx="2133600" cy="2286000"/>
          </a:xfrm>
          <a:prstGeom prst="rect">
            <a:avLst/>
          </a:prstGeom>
          <a:noFill/>
        </p:spPr>
      </p:pic>
      <p:pic>
        <p:nvPicPr>
          <p:cNvPr id="11" name="Picture 10" descr="D:\My Pictures\roses2.jpg"/>
          <p:cNvPicPr>
            <a:picLocks noChangeAspect="1" noChangeArrowheads="1"/>
          </p:cNvPicPr>
          <p:nvPr/>
        </p:nvPicPr>
        <p:blipFill>
          <a:blip r:embed="rId3"/>
          <a:srcRect l="53846" b="45865"/>
          <a:stretch>
            <a:fillRect/>
          </a:stretch>
        </p:blipFill>
        <p:spPr bwMode="auto">
          <a:xfrm>
            <a:off x="4800600" y="2209800"/>
            <a:ext cx="18288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228600"/>
            <a:ext cx="3962400" cy="914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198" y="1447800"/>
            <a:ext cx="8458200" cy="533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just"/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শহিদুল ইসলাম (০৬)</a:t>
            </a:r>
          </a:p>
          <a:p>
            <a:pPr marL="1143000" indent="-1143000" algn="just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marL="1143000" indent="-1143000" algn="just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ইংরেজি ও কম্পিউটার</a:t>
            </a:r>
          </a:p>
          <a:p>
            <a:pPr marL="1143000" indent="-1143000"/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ব্রাহ্মাণবাড়িয়া আইডীয়েল হাই একাডেমী,</a:t>
            </a:r>
          </a:p>
          <a:p>
            <a:pPr marL="1143000" indent="-1143000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কাজীপাড়া, ব্রাহ্মাণবাড়িয়া।</a:t>
            </a:r>
          </a:p>
          <a:p>
            <a:pPr marL="1143000" indent="-1143000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ফোনঃ ০১৭১৫৭৫৫৯৩৯</a:t>
            </a:r>
          </a:p>
          <a:p>
            <a:pPr marL="1143000" indent="-1143000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shahidulislambb@gmail.com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pic>
        <p:nvPicPr>
          <p:cNvPr id="7" name="Picture 6" descr="SD.jpg"/>
          <p:cNvPicPr>
            <a:picLocks noChangeAspect="1"/>
          </p:cNvPicPr>
          <p:nvPr/>
        </p:nvPicPr>
        <p:blipFill>
          <a:blip r:embed="rId2" cstate="print"/>
          <a:srcRect l="2381" t="3334" r="54762" b="50000"/>
          <a:stretch>
            <a:fillRect/>
          </a:stretch>
        </p:blipFill>
        <p:spPr>
          <a:xfrm>
            <a:off x="152400" y="-16933"/>
            <a:ext cx="1676400" cy="2607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304800"/>
            <a:ext cx="3352800" cy="1066800"/>
          </a:xfrm>
          <a:prstGeom prst="rect">
            <a:avLst/>
          </a:prstGeom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66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r>
              <a:rPr lang="en-US" sz="6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জ্যামিতি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1400"/>
            <a:ext cx="9144000" cy="30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সম্পাদ্যঃ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 দুইটি বাহু</a:t>
            </a:r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 তাদের অন্তর্ভূক্ত কোণ দেওয়া</a:t>
            </a:r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আছে। ত্রিভুজটি আকঁ।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914400"/>
            <a:ext cx="4495800" cy="1219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3200"/>
            <a:ext cx="8991600" cy="29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ত্রিভুজের দুইটি বাহু এবং তাদের অন্তর্ভূক্ত কোণ দেওয়া থাকলে ত্রিভুজটি আকতে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2819400"/>
            <a:ext cx="6781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01000" y="3056468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5200" y="3352800"/>
            <a:ext cx="2895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AB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 রেখা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762000"/>
            <a:ext cx="3962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১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4876800"/>
            <a:ext cx="57912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সরল রেখাটি আকঁ।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447800" y="990600"/>
            <a:ext cx="4038600" cy="3581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676401" y="4799011"/>
            <a:ext cx="51816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276600" y="1447800"/>
            <a:ext cx="4343400" cy="2743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609600"/>
            <a:ext cx="4038600" cy="914400"/>
          </a:xfrm>
          <a:prstGeom prst="rect">
            <a:avLst/>
          </a:prstGeom>
          <a:solidFill>
            <a:srgbClr val="00B050"/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২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5257800"/>
            <a:ext cx="55626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অন্তর্ভুক্ত কোণটি আকঁ।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0"/>
            <a:ext cx="94488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2436812"/>
            <a:ext cx="3429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3962400"/>
            <a:ext cx="4191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91000" y="2133600"/>
            <a:ext cx="3657600" cy="182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81200" y="1388533"/>
            <a:ext cx="4191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90600" y="931333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1905000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800" y="3505200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448653">
            <a:off x="3753545" y="2628295"/>
            <a:ext cx="2496578" cy="2773631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"/>
            <a:ext cx="35052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648200"/>
            <a:ext cx="7696200" cy="1752600"/>
          </a:xfrm>
          <a:prstGeom prst="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 রেখাগুলো ও আন্তর্ভুক্ত কোনটি আকঁতে একে আপরকে সাহায্য কর।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2514" y="0"/>
            <a:ext cx="9522714" cy="7142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76400" y="1903412"/>
            <a:ext cx="3429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14600" y="1143000"/>
            <a:ext cx="41910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66800" y="762000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1371600"/>
            <a:ext cx="9144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533400" y="3962400"/>
            <a:ext cx="4191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33400" y="2133600"/>
            <a:ext cx="3657600" cy="182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 rot="1448653">
            <a:off x="95945" y="2628295"/>
            <a:ext cx="2496578" cy="2773631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1905000" y="3429000"/>
            <a:ext cx="3048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x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2863516" y="5334000"/>
            <a:ext cx="60960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/>
          <p:cNvSpPr/>
          <p:nvPr/>
        </p:nvSpPr>
        <p:spPr>
          <a:xfrm rot="1448653">
            <a:off x="2439254" y="3999895"/>
            <a:ext cx="2496578" cy="2773631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c 113"/>
          <p:cNvSpPr/>
          <p:nvPr/>
        </p:nvSpPr>
        <p:spPr>
          <a:xfrm rot="1853372">
            <a:off x="5663856" y="4474399"/>
            <a:ext cx="1321187" cy="1860390"/>
          </a:xfrm>
          <a:prstGeom prst="arc">
            <a:avLst>
              <a:gd name="adj1" fmla="val 16200000"/>
              <a:gd name="adj2" fmla="val 1206631"/>
            </a:avLst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/>
        </p:nvSpPr>
        <p:spPr>
          <a:xfrm rot="16574397">
            <a:off x="4608673" y="4189361"/>
            <a:ext cx="895468" cy="1260926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7391400" y="5410200"/>
            <a:ext cx="533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209800" y="5410200"/>
            <a:ext cx="533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5486400" y="3048000"/>
            <a:ext cx="533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514600" y="1219200"/>
            <a:ext cx="41910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4800" y="152400"/>
            <a:ext cx="3048000" cy="609600"/>
          </a:xfrm>
          <a:prstGeom prst="rect">
            <a:avLst/>
          </a:prstGeom>
          <a:solidFill>
            <a:srgbClr val="F7FC2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72200" y="5968998"/>
            <a:ext cx="2743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ত্রিভুজটি আকঁ।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876709" y="3276600"/>
            <a:ext cx="4114800" cy="2055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64705">
            <a:off x="5026337" y="3529347"/>
            <a:ext cx="882411" cy="1242540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5695315" y="3961606"/>
            <a:ext cx="1525588" cy="12192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0.00463 C 0.04063 0.02821 0.03819 0.04694 0.03663 0.07006 C 0.03715 0.24601 0.03837 0.4222 0.03837 0.59815 " pathEditMode="relative" ptsTypes="ff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9" grpId="0" animBg="1"/>
      <p:bldP spid="101" grpId="0" animBg="1"/>
      <p:bldP spid="113" grpId="0" animBg="1"/>
      <p:bldP spid="114" grpId="0" animBg="1"/>
      <p:bldP spid="118" grpId="0" animBg="1"/>
      <p:bldP spid="119" grpId="0" animBg="1"/>
      <p:bldP spid="120" grpId="0" animBg="1"/>
      <p:bldP spid="121" grpId="0" animBg="1"/>
      <p:bldP spid="28" grpId="0" animBg="1"/>
      <p:bldP spid="29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1521</TotalTime>
  <Words>162</Words>
  <Application>Microsoft Office PowerPoint</Application>
  <PresentationFormat>On-screen Show (4:3)</PresentationFormat>
  <Paragraphs>57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স্বাগতম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/>
  <cp:lastModifiedBy>haider</cp:lastModifiedBy>
  <cp:revision>214</cp:revision>
  <dcterms:created xsi:type="dcterms:W3CDTF">2006-08-16T00:00:00Z</dcterms:created>
  <dcterms:modified xsi:type="dcterms:W3CDTF">2012-02-12T03:58:15Z</dcterms:modified>
</cp:coreProperties>
</file>